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2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DC930-CB81-B965-BCF7-9C1F5FFCD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68A389-79B7-2D56-544F-A12CCC2A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AC6EA-2C06-ACCC-3669-631A2E91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518719-B18E-465A-FE48-A504DE8C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C22D8D-6C51-B343-EC21-24843DEF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918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CCB576-C359-0DCB-CA1A-16FC61FA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59F282-1AFC-20E3-42D3-8560A8172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2BB86-4B19-F9CC-C8AE-4093934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61823-73A1-15DC-2940-618EB77A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F4E2C-84F5-52EF-184F-DF507DB1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737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AD53A4-96C5-0BF3-E823-C1DE4C992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E9EBCF8-E0E9-4683-916D-8B6FEB031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93DDAE-3E88-715E-680C-C3E5A0A8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FC5F6-C4D8-7E98-0360-98145EB5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F5E23-591B-DD45-D86F-EB8C620F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5051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BF6F-FC7D-B70F-FC4D-65E889CA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DD191B-2A68-FBF9-F25B-2AF5C5B93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68162C-B942-F330-E910-895FD5F9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41377F-B68C-6BBC-F4F8-2C9D6C1F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B0CD04-1FAB-852C-765E-2C58BB1B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521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758D9-662C-F029-3A7D-3DB54CE7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773FF7-5DD9-F660-A4A8-D6C5625B4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62C480-4CB6-60AC-086A-BDF4F9803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901EF5-233B-F660-3A9A-FD471FF9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C9968-7C81-88AF-D40C-C4B20F74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918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6351A-81D2-1BB5-EDA9-C02A71B5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806581-4FF7-FA1A-8F43-22B1D2BA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EAB64D-9892-C525-C50E-DDC963C36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D94928-848D-AA01-77CA-C1361510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9D635E-72DF-9E32-D002-C133A999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94EC1B-1643-7849-0540-C1B2D88A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7341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1204E-3248-EDD7-18ED-C382ECB8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4100C2-9CE2-CA0C-FE1E-0ACC8C02E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1E4AB9-90D8-88BF-7FA1-4BEB21B22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F7C38D-74B0-AFAF-A6A1-C66561A8E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282294-42E7-0B0C-4068-8DD86804D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86A81B-C05B-53E4-37C2-D25C68AD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B0BEB92-EE8B-D630-A8ED-03C38917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74A9B5-D4D2-7A67-53BD-ECA1726B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884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36C06-4D60-0404-06CF-C6319CD3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E8F363-C2BA-F119-136C-AB959DDF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E79631-8B1F-25E9-B877-84D0828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FB5191-5A6D-E53E-5DEF-3841ACB1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434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BD54E88-6E6B-CD74-A8D8-7765663F6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A03C52-4006-0BE3-07D4-892D47B8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644C80-29AF-93D3-FA2A-4179F493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985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5E64A-453E-1A32-55BD-256284E7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CD5393-ED05-868C-3B36-E60FF2C6D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E707C1-A151-51FC-874E-38ABC677B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69E278-E1BD-2EAB-BEB5-5B2D5ADC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3C2935-B061-0EA5-1183-6F2BE177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17A68F-5B7E-12AB-341E-056AE1BD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999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94041-2241-5AB2-5550-DDCBA39EA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D3E855-484C-6794-FB48-853819A7E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705577-DBBC-5C7F-8E44-838CFC42C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F428F6-A398-49CE-39F2-AA1B4F0E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C6DDFD-D2FD-76FC-1B90-3F571E00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0E696F-93F0-1E31-2094-80B9B249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950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0756C4-4858-0796-F15C-2D2531FA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73DA39-CB89-A49D-4D83-9E77263A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DEBE3B-8DC4-396F-E31E-433E2F55F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86EB18-EB05-4966-831A-D8788A9DC107}" type="datetimeFigureOut">
              <a:rPr lang="de-AT" smtClean="0"/>
              <a:t>29.10.2024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22533-5F4D-0E40-F86D-83895236D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9E3790-5419-3874-9476-C472F988D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F3C350-7DDD-4E1F-AB71-3DC7B4ECA76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3947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ernalgod.de/collections/all" TargetMode="External"/><Relationship Id="rId2" Type="http://schemas.openxmlformats.org/officeDocument/2006/relationships/hyperlink" Target="https://www.eternalgod.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de/s?i=fashion-womens&amp;bbn=12419317031&amp;rh=n%3A11961464031%2Cn%3A12419318031%2Cp_n_deal_type%3A26902994031&amp;pf_rd_i=11961464031&amp;pf_rd_m=A3JWKAKR8XB7XF&amp;pf_rd_p=96f52167-c806-4d75-98b4-ad434949de40&amp;pf_rd_r=BGPDGZPGNNZK30A4J8BY&amp;pf_rd_s=merchandised-search-14&amp;pf_rd_t=101&amp;ref=s9_bw_cg_de_1b1_w" TargetMode="External"/><Relationship Id="rId5" Type="http://schemas.openxmlformats.org/officeDocument/2006/relationships/hyperlink" Target="https://www.amazon.de/" TargetMode="External"/><Relationship Id="rId4" Type="http://schemas.openxmlformats.org/officeDocument/2006/relationships/hyperlink" Target="https://www.eternalgod.de/blogs/look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0CB36-EEAE-8E55-8ABF-87F849CBC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029" y="169851"/>
            <a:ext cx="9144000" cy="1082006"/>
          </a:xfrm>
        </p:spPr>
        <p:txBody>
          <a:bodyPr/>
          <a:lstStyle/>
          <a:p>
            <a:pPr algn="l"/>
            <a:r>
              <a:rPr lang="de-DE" sz="2800" dirty="0"/>
              <a:t>Amazon: </a:t>
            </a:r>
            <a:br>
              <a:rPr lang="de-DE" sz="2800" dirty="0"/>
            </a:br>
            <a:r>
              <a:rPr lang="de-DE" sz="2800" dirty="0"/>
              <a:t>		+ Branding, Menüs		- Ordnung, Design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9FEF374-6DCD-C456-016B-E3B68079A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5FE4B9-0C64-EA52-F03E-F3C60692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864"/>
            <a:ext cx="12192000" cy="53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8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6F86A-17FD-A8A4-4CA2-CE972F00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1803624"/>
            <a:ext cx="4321629" cy="3867833"/>
          </a:xfrm>
        </p:spPr>
        <p:txBody>
          <a:bodyPr>
            <a:normAutofit fontScale="90000"/>
          </a:bodyPr>
          <a:lstStyle/>
          <a:p>
            <a:r>
              <a:rPr lang="de-DE" dirty="0"/>
              <a:t>Bei großem Sortiment: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präzise Filter und Tags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926086-1FA4-4BBA-D46A-C07DA82E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848" y="322938"/>
            <a:ext cx="3448531" cy="65350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E1D065-2483-4207-A3D1-73D92FFF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84" y="250371"/>
            <a:ext cx="3257164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09523-06BE-AA5D-1E7B-187B7DCA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046"/>
          </a:xfrm>
        </p:spPr>
        <p:txBody>
          <a:bodyPr>
            <a:normAutofit fontScale="90000"/>
          </a:bodyPr>
          <a:lstStyle/>
          <a:p>
            <a:r>
              <a:rPr lang="de-DE" sz="2800" dirty="0" err="1"/>
              <a:t>Eternalgod</a:t>
            </a:r>
            <a:r>
              <a:rPr lang="de-DE" sz="2800" dirty="0"/>
              <a:t> </a:t>
            </a:r>
            <a:r>
              <a:rPr lang="de-DE" sz="2800" dirty="0" err="1"/>
              <a:t>store</a:t>
            </a:r>
            <a:r>
              <a:rPr lang="de-DE" sz="2800" dirty="0"/>
              <a:t>: </a:t>
            </a:r>
            <a:br>
              <a:rPr lang="de-DE" sz="2800" dirty="0"/>
            </a:br>
            <a:r>
              <a:rPr lang="de-DE" sz="2800" dirty="0"/>
              <a:t>			+ Design, Homepage		- Produktfotos</a:t>
            </a:r>
            <a:endParaRPr lang="de-AT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D8C20-A7E0-FA19-4C5F-8EBF690D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B98B73-DF4F-5387-48E8-062F77AAC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976"/>
            <a:ext cx="12192000" cy="56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1ABAC-30B6-58A7-AC72-9CBE6B2C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Lookbook</a:t>
            </a:r>
            <a:r>
              <a:rPr lang="de-DE" dirty="0"/>
              <a:t>: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F320BB-E764-B7E5-4D23-36FD6E2F6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C0FD9-20F5-3539-A7F6-26D450C5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50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6C689-7554-D788-152B-271B56AC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Probleme: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DAD764-E068-DA0C-211E-E724AD38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Verwirrende Seite durch zu viel Information/Text</a:t>
            </a:r>
          </a:p>
          <a:p>
            <a:r>
              <a:rPr lang="de-DE" dirty="0"/>
              <a:t>Design geht verloren da 90% der Seite nur Produkte/Werbung</a:t>
            </a:r>
          </a:p>
          <a:p>
            <a:endParaRPr lang="de-DE" dirty="0"/>
          </a:p>
          <a:p>
            <a:r>
              <a:rPr lang="de-DE" dirty="0"/>
              <a:t>Keine oder nur oberflächlich gesetzte Tags</a:t>
            </a:r>
          </a:p>
          <a:p>
            <a:r>
              <a:rPr lang="de-DE" dirty="0"/>
              <a:t>-&gt; schwer zu navigierende Produkte</a:t>
            </a:r>
          </a:p>
          <a:p>
            <a:endParaRPr lang="de-DE" dirty="0"/>
          </a:p>
          <a:p>
            <a:r>
              <a:rPr lang="de-DE" dirty="0"/>
              <a:t>Unklare Produktspezifikationen</a:t>
            </a:r>
          </a:p>
          <a:p>
            <a:r>
              <a:rPr lang="de-DE" dirty="0"/>
              <a:t>Unklare Navigation von Punkt a -&gt; Punkt b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969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6F4A0-9CE8-99DE-5B96-6437A5D0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B91B72-A35E-5C78-42EE-FB7B162E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Homepage: mehr auf das Design und den ersten Eindruck fokussiert, mehr Bilder als Text, Branding/Farben </a:t>
            </a:r>
          </a:p>
          <a:p>
            <a:r>
              <a:rPr lang="de-DE" dirty="0"/>
              <a:t>-&gt; Weiterleitung von Menübändern auf relevante Seiten, nicht aufdringlich aber gut sichtbar</a:t>
            </a:r>
          </a:p>
          <a:p>
            <a:r>
              <a:rPr lang="de-DE" dirty="0"/>
              <a:t>Kontextmenüs zu Produktinfos, Filter, Tags, </a:t>
            </a:r>
            <a:r>
              <a:rPr lang="de-DE" dirty="0" err="1"/>
              <a:t>etc</a:t>
            </a:r>
            <a:r>
              <a:rPr lang="de-DE" dirty="0"/>
              <a:t> dann </a:t>
            </a:r>
            <a:r>
              <a:rPr lang="de-DE" dirty="0" err="1"/>
              <a:t>detailierter</a:t>
            </a:r>
            <a:endParaRPr lang="de-DE" dirty="0"/>
          </a:p>
          <a:p>
            <a:r>
              <a:rPr lang="de-DE" dirty="0"/>
              <a:t>Konsequente Tags damit Filter funktionieren 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947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BC062-C5BA-8C66-771B-85C985F6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B151D7-FD5B-8344-4E06-40E925274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>
                <a:hlinkClick r:id="rId2"/>
              </a:rPr>
              <a:t>https://www.eternalgod.de/</a:t>
            </a:r>
            <a:endParaRPr lang="de-AT" dirty="0"/>
          </a:p>
          <a:p>
            <a:r>
              <a:rPr lang="de-AT" dirty="0">
                <a:hlinkClick r:id="rId3"/>
              </a:rPr>
              <a:t>https://www.eternalgod.de/collections/all</a:t>
            </a:r>
            <a:endParaRPr lang="de-AT" dirty="0"/>
          </a:p>
          <a:p>
            <a:r>
              <a:rPr lang="de-AT" dirty="0">
                <a:hlinkClick r:id="rId4"/>
              </a:rPr>
              <a:t>https://www.eternalgod.de/blogs/lookbook</a:t>
            </a:r>
            <a:endParaRPr lang="de-AT" dirty="0"/>
          </a:p>
          <a:p>
            <a:endParaRPr lang="de-AT" dirty="0"/>
          </a:p>
          <a:p>
            <a:r>
              <a:rPr lang="de-AT" dirty="0">
                <a:hlinkClick r:id="rId5"/>
              </a:rPr>
              <a:t>https://www.amazon.de/</a:t>
            </a:r>
            <a:endParaRPr lang="de-AT" dirty="0"/>
          </a:p>
          <a:p>
            <a:r>
              <a:rPr lang="de-AT" dirty="0">
                <a:hlinkClick r:id="rId6"/>
              </a:rPr>
              <a:t>https://www.amazon.de/womens_fashion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752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Breitbild</PresentationFormat>
  <Paragraphs>24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Amazon:    + Branding, Menüs  - Ordnung, Design</vt:lpstr>
      <vt:lpstr>Bei großem Sortiment:  präzise Filter und Tags   </vt:lpstr>
      <vt:lpstr>Eternalgod store:     + Design, Homepage  - Produktfotos</vt:lpstr>
      <vt:lpstr>Lookbook:</vt:lpstr>
      <vt:lpstr>Probleme:</vt:lpstr>
      <vt:lpstr>PowerPoint-Präsentation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Zieser-Zerenko Mido</dc:creator>
  <cp:lastModifiedBy>Zieser-Zerenko Mido</cp:lastModifiedBy>
  <cp:revision>2</cp:revision>
  <dcterms:created xsi:type="dcterms:W3CDTF">2024-10-29T12:59:27Z</dcterms:created>
  <dcterms:modified xsi:type="dcterms:W3CDTF">2024-10-29T13:32:58Z</dcterms:modified>
</cp:coreProperties>
</file>